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65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ish Gupta" userId="cfbc0a73ad853c71" providerId="LiveId" clId="{905E9D9B-9A87-433B-9EC3-BD7BAFE79DB1}"/>
    <pc:docChg chg="undo custSel addSld delSld modSld sldOrd">
      <pc:chgData name="Girish Gupta" userId="cfbc0a73ad853c71" providerId="LiveId" clId="{905E9D9B-9A87-433B-9EC3-BD7BAFE79DB1}" dt="2023-07-23T20:03:47.188" v="211" actId="1076"/>
      <pc:docMkLst>
        <pc:docMk/>
      </pc:docMkLst>
      <pc:sldChg chg="addSp modSp mod">
        <pc:chgData name="Girish Gupta" userId="cfbc0a73ad853c71" providerId="LiveId" clId="{905E9D9B-9A87-433B-9EC3-BD7BAFE79DB1}" dt="2023-07-23T20:03:47.188" v="211" actId="1076"/>
        <pc:sldMkLst>
          <pc:docMk/>
          <pc:sldMk cId="4041433082" sldId="256"/>
        </pc:sldMkLst>
        <pc:picChg chg="add mod">
          <ac:chgData name="Girish Gupta" userId="cfbc0a73ad853c71" providerId="LiveId" clId="{905E9D9B-9A87-433B-9EC3-BD7BAFE79DB1}" dt="2023-07-23T20:03:47.188" v="211" actId="1076"/>
          <ac:picMkLst>
            <pc:docMk/>
            <pc:sldMk cId="4041433082" sldId="256"/>
            <ac:picMk id="3" creationId="{C115C07B-1DB8-A19C-2388-77537E34DA6A}"/>
          </ac:picMkLst>
        </pc:picChg>
      </pc:sldChg>
      <pc:sldChg chg="addSp delSp modSp mod">
        <pc:chgData name="Girish Gupta" userId="cfbc0a73ad853c71" providerId="LiveId" clId="{905E9D9B-9A87-433B-9EC3-BD7BAFE79DB1}" dt="2023-07-23T19:58:39.098" v="21" actId="1076"/>
        <pc:sldMkLst>
          <pc:docMk/>
          <pc:sldMk cId="2184235863" sldId="257"/>
        </pc:sldMkLst>
        <pc:spChg chg="del">
          <ac:chgData name="Girish Gupta" userId="cfbc0a73ad853c71" providerId="LiveId" clId="{905E9D9B-9A87-433B-9EC3-BD7BAFE79DB1}" dt="2023-07-23T19:55:46.983" v="0" actId="931"/>
          <ac:spMkLst>
            <pc:docMk/>
            <pc:sldMk cId="2184235863" sldId="257"/>
            <ac:spMk id="3" creationId="{92122ABD-971D-5311-6648-7A82D2B8C19C}"/>
          </ac:spMkLst>
        </pc:spChg>
        <pc:spChg chg="add del mod">
          <ac:chgData name="Girish Gupta" userId="cfbc0a73ad853c71" providerId="LiveId" clId="{905E9D9B-9A87-433B-9EC3-BD7BAFE79DB1}" dt="2023-07-23T19:57:18.542" v="10" actId="478"/>
          <ac:spMkLst>
            <pc:docMk/>
            <pc:sldMk cId="2184235863" sldId="257"/>
            <ac:spMk id="7" creationId="{7415ED7C-6B53-955C-84DA-D24742A1FA91}"/>
          </ac:spMkLst>
        </pc:spChg>
        <pc:picChg chg="add del mod">
          <ac:chgData name="Girish Gupta" userId="cfbc0a73ad853c71" providerId="LiveId" clId="{905E9D9B-9A87-433B-9EC3-BD7BAFE79DB1}" dt="2023-07-23T19:56:18.081" v="2" actId="478"/>
          <ac:picMkLst>
            <pc:docMk/>
            <pc:sldMk cId="2184235863" sldId="257"/>
            <ac:picMk id="5" creationId="{BD41FD03-1CEC-06E2-1CCB-2106D3284FEB}"/>
          </ac:picMkLst>
        </pc:picChg>
        <pc:picChg chg="add del mod">
          <ac:chgData name="Girish Gupta" userId="cfbc0a73ad853c71" providerId="LiveId" clId="{905E9D9B-9A87-433B-9EC3-BD7BAFE79DB1}" dt="2023-07-23T19:56:55.843" v="7" actId="931"/>
          <ac:picMkLst>
            <pc:docMk/>
            <pc:sldMk cId="2184235863" sldId="257"/>
            <ac:picMk id="9" creationId="{355210FE-B4A4-F6A2-DCC0-65ACCB34C591}"/>
          </ac:picMkLst>
        </pc:picChg>
        <pc:picChg chg="add mod">
          <ac:chgData name="Girish Gupta" userId="cfbc0a73ad853c71" providerId="LiveId" clId="{905E9D9B-9A87-433B-9EC3-BD7BAFE79DB1}" dt="2023-07-23T19:58:39.098" v="21" actId="1076"/>
          <ac:picMkLst>
            <pc:docMk/>
            <pc:sldMk cId="2184235863" sldId="257"/>
            <ac:picMk id="13" creationId="{D712E5BA-1820-3F4F-20F5-D3A123CE2998}"/>
          </ac:picMkLst>
        </pc:picChg>
      </pc:sldChg>
      <pc:sldChg chg="modSp mod">
        <pc:chgData name="Girish Gupta" userId="cfbc0a73ad853c71" providerId="LiveId" clId="{905E9D9B-9A87-433B-9EC3-BD7BAFE79DB1}" dt="2023-07-23T20:02:19.276" v="207" actId="20577"/>
        <pc:sldMkLst>
          <pc:docMk/>
          <pc:sldMk cId="1602888789" sldId="265"/>
        </pc:sldMkLst>
        <pc:spChg chg="mod">
          <ac:chgData name="Girish Gupta" userId="cfbc0a73ad853c71" providerId="LiveId" clId="{905E9D9B-9A87-433B-9EC3-BD7BAFE79DB1}" dt="2023-07-23T20:02:05.207" v="183" actId="20577"/>
          <ac:spMkLst>
            <pc:docMk/>
            <pc:sldMk cId="1602888789" sldId="265"/>
            <ac:spMk id="9" creationId="{1D619512-A1D4-44AD-8188-F1687FC50870}"/>
          </ac:spMkLst>
        </pc:spChg>
        <pc:spChg chg="mod">
          <ac:chgData name="Girish Gupta" userId="cfbc0a73ad853c71" providerId="LiveId" clId="{905E9D9B-9A87-433B-9EC3-BD7BAFE79DB1}" dt="2023-07-23T20:02:19.276" v="207" actId="20577"/>
          <ac:spMkLst>
            <pc:docMk/>
            <pc:sldMk cId="1602888789" sldId="265"/>
            <ac:spMk id="152" creationId="{2ED32D40-BFA8-4674-A900-4CD4235C124F}"/>
          </ac:spMkLst>
        </pc:spChg>
      </pc:sldChg>
      <pc:sldChg chg="modSp mod">
        <pc:chgData name="Girish Gupta" userId="cfbc0a73ad853c71" providerId="LiveId" clId="{905E9D9B-9A87-433B-9EC3-BD7BAFE79DB1}" dt="2023-07-23T20:01:48.934" v="148" actId="20577"/>
        <pc:sldMkLst>
          <pc:docMk/>
          <pc:sldMk cId="2806944598" sldId="275"/>
        </pc:sldMkLst>
        <pc:spChg chg="mod">
          <ac:chgData name="Girish Gupta" userId="cfbc0a73ad853c71" providerId="LiveId" clId="{905E9D9B-9A87-433B-9EC3-BD7BAFE79DB1}" dt="2023-07-23T20:01:48.934" v="148" actId="20577"/>
          <ac:spMkLst>
            <pc:docMk/>
            <pc:sldMk cId="2806944598" sldId="275"/>
            <ac:spMk id="14" creationId="{A6332EFB-A5F4-469F-9C70-AB8197068B1A}"/>
          </ac:spMkLst>
        </pc:spChg>
        <pc:spChg chg="mod">
          <ac:chgData name="Girish Gupta" userId="cfbc0a73ad853c71" providerId="LiveId" clId="{905E9D9B-9A87-433B-9EC3-BD7BAFE79DB1}" dt="2023-07-23T20:01:16.161" v="115" actId="20577"/>
          <ac:spMkLst>
            <pc:docMk/>
            <pc:sldMk cId="2806944598" sldId="275"/>
            <ac:spMk id="21" creationId="{3C259BDD-35DF-471C-9AF0-858004861761}"/>
          </ac:spMkLst>
        </pc:spChg>
      </pc:sldChg>
      <pc:sldChg chg="addSp delSp modSp new del mod ord">
        <pc:chgData name="Girish Gupta" userId="cfbc0a73ad853c71" providerId="LiveId" clId="{905E9D9B-9A87-433B-9EC3-BD7BAFE79DB1}" dt="2023-07-23T20:00:51.447" v="87" actId="2696"/>
        <pc:sldMkLst>
          <pc:docMk/>
          <pc:sldMk cId="2985755084" sldId="276"/>
        </pc:sldMkLst>
        <pc:spChg chg="del">
          <ac:chgData name="Girish Gupta" userId="cfbc0a73ad853c71" providerId="LiveId" clId="{905E9D9B-9A87-433B-9EC3-BD7BAFE79DB1}" dt="2023-07-23T19:59:47.930" v="25" actId="478"/>
          <ac:spMkLst>
            <pc:docMk/>
            <pc:sldMk cId="2985755084" sldId="276"/>
            <ac:spMk id="2" creationId="{AB22042D-44A9-CD00-2C60-00DA034D2B83}"/>
          </ac:spMkLst>
        </pc:spChg>
        <pc:spChg chg="del">
          <ac:chgData name="Girish Gupta" userId="cfbc0a73ad853c71" providerId="LiveId" clId="{905E9D9B-9A87-433B-9EC3-BD7BAFE79DB1}" dt="2023-07-23T19:59:47.930" v="25" actId="478"/>
          <ac:spMkLst>
            <pc:docMk/>
            <pc:sldMk cId="2985755084" sldId="276"/>
            <ac:spMk id="3" creationId="{FB2B0E89-11E8-B34A-89A2-4406FF5C0BA5}"/>
          </ac:spMkLst>
        </pc:spChg>
        <pc:spChg chg="del">
          <ac:chgData name="Girish Gupta" userId="cfbc0a73ad853c71" providerId="LiveId" clId="{905E9D9B-9A87-433B-9EC3-BD7BAFE79DB1}" dt="2023-07-23T19:59:47.930" v="25" actId="478"/>
          <ac:spMkLst>
            <pc:docMk/>
            <pc:sldMk cId="2985755084" sldId="276"/>
            <ac:spMk id="4" creationId="{D06107BA-8DF2-AB09-8B09-9CEAD3613241}"/>
          </ac:spMkLst>
        </pc:spChg>
        <pc:spChg chg="del">
          <ac:chgData name="Girish Gupta" userId="cfbc0a73ad853c71" providerId="LiveId" clId="{905E9D9B-9A87-433B-9EC3-BD7BAFE79DB1}" dt="2023-07-23T19:59:47.930" v="25" actId="478"/>
          <ac:spMkLst>
            <pc:docMk/>
            <pc:sldMk cId="2985755084" sldId="276"/>
            <ac:spMk id="5" creationId="{9118D9E3-A742-6D62-501C-B8D21DB9902B}"/>
          </ac:spMkLst>
        </pc:spChg>
        <pc:spChg chg="del">
          <ac:chgData name="Girish Gupta" userId="cfbc0a73ad853c71" providerId="LiveId" clId="{905E9D9B-9A87-433B-9EC3-BD7BAFE79DB1}" dt="2023-07-23T19:59:47.930" v="25" actId="478"/>
          <ac:spMkLst>
            <pc:docMk/>
            <pc:sldMk cId="2985755084" sldId="276"/>
            <ac:spMk id="6" creationId="{83EABA9C-319C-B3A2-8541-9C8AA2C67369}"/>
          </ac:spMkLst>
        </pc:spChg>
        <pc:spChg chg="del">
          <ac:chgData name="Girish Gupta" userId="cfbc0a73ad853c71" providerId="LiveId" clId="{905E9D9B-9A87-433B-9EC3-BD7BAFE79DB1}" dt="2023-07-23T19:59:47.930" v="25" actId="478"/>
          <ac:spMkLst>
            <pc:docMk/>
            <pc:sldMk cId="2985755084" sldId="276"/>
            <ac:spMk id="7" creationId="{B23BB70B-6F9F-4520-775C-C6D444B45189}"/>
          </ac:spMkLst>
        </pc:spChg>
        <pc:spChg chg="del">
          <ac:chgData name="Girish Gupta" userId="cfbc0a73ad853c71" providerId="LiveId" clId="{905E9D9B-9A87-433B-9EC3-BD7BAFE79DB1}" dt="2023-07-23T19:59:47.930" v="25" actId="478"/>
          <ac:spMkLst>
            <pc:docMk/>
            <pc:sldMk cId="2985755084" sldId="276"/>
            <ac:spMk id="8" creationId="{42219C5B-ADD8-6F4F-93DC-CBD09935E616}"/>
          </ac:spMkLst>
        </pc:spChg>
        <pc:spChg chg="del">
          <ac:chgData name="Girish Gupta" userId="cfbc0a73ad853c71" providerId="LiveId" clId="{905E9D9B-9A87-433B-9EC3-BD7BAFE79DB1}" dt="2023-07-23T19:59:47.930" v="25" actId="478"/>
          <ac:spMkLst>
            <pc:docMk/>
            <pc:sldMk cId="2985755084" sldId="276"/>
            <ac:spMk id="9" creationId="{A64847E1-402F-C761-F857-68EC193DD740}"/>
          </ac:spMkLst>
        </pc:spChg>
        <pc:spChg chg="del">
          <ac:chgData name="Girish Gupta" userId="cfbc0a73ad853c71" providerId="LiveId" clId="{905E9D9B-9A87-433B-9EC3-BD7BAFE79DB1}" dt="2023-07-23T19:59:47.930" v="25" actId="478"/>
          <ac:spMkLst>
            <pc:docMk/>
            <pc:sldMk cId="2985755084" sldId="276"/>
            <ac:spMk id="10" creationId="{0E237BA4-40C0-7DD2-A807-F3FB96C94AB1}"/>
          </ac:spMkLst>
        </pc:spChg>
        <pc:spChg chg="del">
          <ac:chgData name="Girish Gupta" userId="cfbc0a73ad853c71" providerId="LiveId" clId="{905E9D9B-9A87-433B-9EC3-BD7BAFE79DB1}" dt="2023-07-23T19:59:47.930" v="25" actId="478"/>
          <ac:spMkLst>
            <pc:docMk/>
            <pc:sldMk cId="2985755084" sldId="276"/>
            <ac:spMk id="11" creationId="{5BA3B2B6-BD38-C2B8-C2EA-5D78B0276586}"/>
          </ac:spMkLst>
        </pc:spChg>
        <pc:spChg chg="mod">
          <ac:chgData name="Girish Gupta" userId="cfbc0a73ad853c71" providerId="LiveId" clId="{905E9D9B-9A87-433B-9EC3-BD7BAFE79DB1}" dt="2023-07-23T20:00:18.570" v="57" actId="20577"/>
          <ac:spMkLst>
            <pc:docMk/>
            <pc:sldMk cId="2985755084" sldId="276"/>
            <ac:spMk id="12" creationId="{015B87FF-C517-4755-067A-E481E417E147}"/>
          </ac:spMkLst>
        </pc:spChg>
        <pc:spChg chg="mod">
          <ac:chgData name="Girish Gupta" userId="cfbc0a73ad853c71" providerId="LiveId" clId="{905E9D9B-9A87-433B-9EC3-BD7BAFE79DB1}" dt="2023-07-23T20:00:31.308" v="86" actId="20577"/>
          <ac:spMkLst>
            <pc:docMk/>
            <pc:sldMk cId="2985755084" sldId="276"/>
            <ac:spMk id="14" creationId="{B5BE1E84-7197-CECD-55B5-F4D2CCE95DB9}"/>
          </ac:spMkLst>
        </pc:spChg>
        <pc:picChg chg="add mod">
          <ac:chgData name="Girish Gupta" userId="cfbc0a73ad853c71" providerId="LiveId" clId="{905E9D9B-9A87-433B-9EC3-BD7BAFE79DB1}" dt="2023-07-23T19:59:59.066" v="27" actId="1076"/>
          <ac:picMkLst>
            <pc:docMk/>
            <pc:sldMk cId="2985755084" sldId="276"/>
            <ac:picMk id="15" creationId="{721CA48F-F089-B3AC-36B9-4125C8FF841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34" y="933313"/>
            <a:ext cx="5386866" cy="19295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Disk Manager</a:t>
            </a:r>
            <a:br>
              <a:rPr lang="en-US" dirty="0"/>
            </a:br>
            <a:r>
              <a:rPr lang="en-US" sz="1600" dirty="0"/>
              <a:t>A Solution for File Management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3" y="3257263"/>
            <a:ext cx="5373607" cy="19295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Team : INT_WIN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Aditya Aggarwal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Girish Gupta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Manav </a:t>
            </a:r>
            <a:r>
              <a:rPr lang="en-US" dirty="0" err="1"/>
              <a:t>Sidana</a:t>
            </a:r>
            <a:endParaRPr lang="en-US" dirty="0"/>
          </a:p>
          <a:p>
            <a:r>
              <a:rPr lang="en-US" dirty="0"/>
              <a:t>​​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5C07B-1DB8-A19C-2388-77537E34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608" y="1862205"/>
            <a:ext cx="1959263" cy="29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Key features :</a:t>
            </a:r>
            <a:br>
              <a:rPr lang="en-US" dirty="0"/>
            </a:br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for Duplicate Files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Temporary Files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Largest Files in Directory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for Duplicate and Similar Text or Image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Schedule and Delete Temporary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 for enhanced user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Disk Space Viewer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disk manager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24 JULY 2023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12E5BA-1820-3F4F-20F5-D3A123CE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638" y="1905401"/>
            <a:ext cx="5426322" cy="36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Solutions: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87069" y="1494246"/>
            <a:ext cx="2556579" cy="365125"/>
          </a:xfrm>
        </p:spPr>
        <p:txBody>
          <a:bodyPr/>
          <a:lstStyle/>
          <a:p>
            <a:r>
              <a:rPr lang="en-US" dirty="0"/>
              <a:t>Duplicate Files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61575" y="1817999"/>
            <a:ext cx="2911576" cy="211565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Scan selected directories for identical files.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Detect similar text or image files using advanced algorithms.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Choose to delete or retain duplicates and similar files.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47556" y="1494246"/>
            <a:ext cx="3054483" cy="413139"/>
          </a:xfrm>
        </p:spPr>
        <p:txBody>
          <a:bodyPr/>
          <a:lstStyle/>
          <a:p>
            <a:r>
              <a:rPr lang="en-US" dirty="0"/>
              <a:t>Delete Temporary Files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556" y="1966811"/>
            <a:ext cx="3061037" cy="177286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Detect temporary files and caches.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Manually select files to delete or schedule clean-ups.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87071" y="4256569"/>
            <a:ext cx="2556577" cy="365125"/>
          </a:xfrm>
        </p:spPr>
        <p:txBody>
          <a:bodyPr/>
          <a:lstStyle/>
          <a:p>
            <a:r>
              <a:rPr lang="en-US" dirty="0"/>
              <a:t>Largest Files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61573" y="4810408"/>
            <a:ext cx="3063977" cy="1559886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List largest files in a directory.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Sort and filter files by size or date.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Make informed decisions on file retention.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6508" y="4256568"/>
            <a:ext cx="2556578" cy="365125"/>
          </a:xfrm>
        </p:spPr>
        <p:txBody>
          <a:bodyPr/>
          <a:lstStyle/>
          <a:p>
            <a:r>
              <a:rPr lang="en-US" dirty="0"/>
              <a:t>GUI/CLI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6508" y="4810408"/>
            <a:ext cx="2899670" cy="1226252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Enhanced user experience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Both options are provided for usage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Disk 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24 JULY 2024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54" y="1131549"/>
            <a:ext cx="5097428" cy="918377"/>
          </a:xfrm>
        </p:spPr>
        <p:txBody>
          <a:bodyPr/>
          <a:lstStyle/>
          <a:p>
            <a:r>
              <a:rPr lang="en-US" dirty="0"/>
              <a:t>Advanced Features and Ram Usage</a:t>
            </a:r>
            <a:br>
              <a:rPr lang="en-US" dirty="0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Disk manager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2" name="Date Placeholder 151">
            <a:extLst>
              <a:ext uri="{FF2B5EF4-FFF2-40B4-BE49-F238E27FC236}">
                <a16:creationId xmlns:a16="http://schemas.microsoft.com/office/drawing/2014/main" id="{2ED32D40-BFA8-4674-A900-4CD4235C1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24 JULY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70765-0B64-01D3-06F6-D4A73AB1FA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0131" y="3164803"/>
            <a:ext cx="3838010" cy="2716043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/>
              <a:t>Scheduling and Deleting Temporary Files.</a:t>
            </a:r>
          </a:p>
          <a:p>
            <a:pPr algn="just"/>
            <a:endParaRPr lang="en-IN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/>
              <a:t>Using NLP (Preprocessing) for duplicate file detection</a:t>
            </a:r>
          </a:p>
          <a:p>
            <a:pPr algn="just"/>
            <a:endParaRPr lang="en-IN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/>
              <a:t>Providing user insights on disk and space usage using GUI.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87F00-95C3-A440-41E4-1B135BAA3C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26268" y="3017507"/>
            <a:ext cx="3639904" cy="48178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90E007-DBE7-E8EA-8CC8-36911C3532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82513" y="2408587"/>
            <a:ext cx="3910610" cy="608920"/>
          </a:xfrm>
        </p:spPr>
        <p:txBody>
          <a:bodyPr/>
          <a:lstStyle/>
          <a:p>
            <a:r>
              <a:rPr lang="en-IN" sz="2000" dirty="0"/>
              <a:t>Advanced features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7B2706-C6C2-D1B0-6502-8C0D8BE48E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26268" y="2342915"/>
            <a:ext cx="3107525" cy="567401"/>
          </a:xfrm>
        </p:spPr>
        <p:txBody>
          <a:bodyPr/>
          <a:lstStyle/>
          <a:p>
            <a:r>
              <a:rPr lang="en-IN" sz="2000" dirty="0"/>
              <a:t>Ram Usage:</a:t>
            </a:r>
          </a:p>
        </p:txBody>
      </p: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7" y="1357062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Disk manager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24 JULY 2023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71</TotalTime>
  <Words>211</Words>
  <Application>Microsoft Office PowerPoint</Application>
  <PresentationFormat>Widescreen</PresentationFormat>
  <Paragraphs>53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 Bold</vt:lpstr>
      <vt:lpstr>Courier New</vt:lpstr>
      <vt:lpstr>Daytona Pro Light</vt:lpstr>
      <vt:lpstr>Office Theme</vt:lpstr>
      <vt:lpstr>Disk Manager A Solution for File Management </vt:lpstr>
      <vt:lpstr>Key features : </vt:lpstr>
      <vt:lpstr>Solutions:</vt:lpstr>
      <vt:lpstr>Advanced Features and Ram Usage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Disk Manager A Solution for File Management </dc:title>
  <dc:creator>Girish Gupta</dc:creator>
  <cp:lastModifiedBy>Girish Gupta</cp:lastModifiedBy>
  <cp:revision>1</cp:revision>
  <dcterms:created xsi:type="dcterms:W3CDTF">2023-07-23T18:53:20Z</dcterms:created>
  <dcterms:modified xsi:type="dcterms:W3CDTF">2023-07-23T20:04:48Z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